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74" r:id="rId2"/>
    <p:sldId id="295" r:id="rId3"/>
    <p:sldId id="296" r:id="rId4"/>
    <p:sldId id="294" r:id="rId5"/>
    <p:sldId id="286" r:id="rId6"/>
    <p:sldId id="300" r:id="rId7"/>
    <p:sldId id="302" r:id="rId8"/>
    <p:sldId id="303" r:id="rId9"/>
    <p:sldId id="304" r:id="rId10"/>
    <p:sldId id="305" r:id="rId11"/>
    <p:sldId id="301" r:id="rId12"/>
    <p:sldId id="277"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2/22/2016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2/22/2016</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2/22/2016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2/22/2016</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2/22/2016</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2/22/2016</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2/22/2016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sp>
        <p:nvSpPr>
          <p:cNvPr id="2" name="Content Placeholder 1"/>
          <p:cNvSpPr>
            <a:spLocks noGrp="1"/>
          </p:cNvSpPr>
          <p:nvPr>
            <p:ph sz="quarter" idx="1"/>
          </p:nvPr>
        </p:nvSpPr>
        <p:spPr/>
        <p:txBody>
          <a:bodyPr/>
          <a:lstStyle/>
          <a:p>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0" y="0"/>
            <a:ext cx="914241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20160221-WA0023.jpg"/>
          <p:cNvPicPr>
            <a:picLocks noChangeAspect="1"/>
          </p:cNvPicPr>
          <p:nvPr/>
        </p:nvPicPr>
        <p:blipFill>
          <a:blip r:embed="rId2" cstate="print"/>
          <a:stretch>
            <a:fillRect/>
          </a:stretch>
        </p:blipFill>
        <p:spPr>
          <a:xfrm>
            <a:off x="457200" y="381000"/>
            <a:ext cx="38100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G-20160221-WA0025.jpg"/>
          <p:cNvPicPr>
            <a:picLocks noChangeAspect="1"/>
          </p:cNvPicPr>
          <p:nvPr/>
        </p:nvPicPr>
        <p:blipFill>
          <a:blip r:embed="rId3" cstate="print"/>
          <a:stretch>
            <a:fillRect/>
          </a:stretch>
        </p:blipFill>
        <p:spPr>
          <a:xfrm>
            <a:off x="4495800" y="457200"/>
            <a:ext cx="3505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IMG-20160221-WA0031.jpg"/>
          <p:cNvPicPr>
            <a:picLocks noChangeAspect="1"/>
          </p:cNvPicPr>
          <p:nvPr/>
        </p:nvPicPr>
        <p:blipFill>
          <a:blip r:embed="rId4" cstate="print"/>
          <a:stretch>
            <a:fillRect/>
          </a:stretch>
        </p:blipFill>
        <p:spPr>
          <a:xfrm>
            <a:off x="457200" y="3352800"/>
            <a:ext cx="38100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MG-20160221-WA0038.jpg"/>
          <p:cNvPicPr>
            <a:picLocks noChangeAspect="1"/>
          </p:cNvPicPr>
          <p:nvPr/>
        </p:nvPicPr>
        <p:blipFill>
          <a:blip r:embed="rId5" cstate="print"/>
          <a:stretch>
            <a:fillRect/>
          </a:stretch>
        </p:blipFill>
        <p:spPr>
          <a:xfrm>
            <a:off x="4495800" y="3352800"/>
            <a:ext cx="3505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cstate="print"/>
          <a:stretch>
            <a:fillRect/>
          </a:stretch>
        </p:blipFill>
        <p:spPr>
          <a:xfrm>
            <a:off x="610643" y="1600200"/>
            <a:ext cx="7390357" cy="4648200"/>
          </a:xfrm>
          <a:prstGeom prst="rect">
            <a:avLst/>
          </a:prstGeom>
        </p:spPr>
      </p:pic>
      <p:sp>
        <p:nvSpPr>
          <p:cNvPr id="6" name="Content Placeholder 1"/>
          <p:cNvSpPr>
            <a:spLocks noGrp="1"/>
          </p:cNvSpPr>
          <p:nvPr>
            <p:ph sz="quarter" idx="1"/>
          </p:nvPr>
        </p:nvSpPr>
        <p:spPr>
          <a:xfrm>
            <a:off x="762000" y="685800"/>
            <a:ext cx="7239000" cy="1371600"/>
          </a:xfrm>
        </p:spPr>
        <p:txBody>
          <a:bodyPr>
            <a:normAutofit/>
          </a:bodyPr>
          <a:lstStyle/>
          <a:p>
            <a:pPr algn="ctr">
              <a:buNone/>
            </a:pPr>
            <a:r>
              <a:rPr lang="en-IN" sz="2000" dirty="0" smtClean="0"/>
              <a:t>Come let’s be a part of the noble mission called </a:t>
            </a:r>
          </a:p>
          <a:p>
            <a:pPr algn="ctr">
              <a:buNone/>
            </a:pPr>
            <a:r>
              <a:rPr lang="en-IN" sz="2000" dirty="0" smtClean="0"/>
              <a:t>The Joy of Giving because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381000"/>
            <a:ext cx="8229600" cy="762000"/>
          </a:xfrm>
        </p:spPr>
        <p:txBody>
          <a:bodyPr>
            <a:normAutofit/>
          </a:bodyPr>
          <a:lstStyle/>
          <a:p>
            <a:pPr algn="ctr"/>
            <a:r>
              <a:rPr lang="en-IN" sz="3200" dirty="0" smtClean="0">
                <a:solidFill>
                  <a:schemeClr val="tx1"/>
                </a:solidFill>
              </a:rPr>
              <a:t>EASY WAY TO DONATE NOW </a:t>
            </a:r>
            <a:endParaRPr lang="en-IN" sz="3200" dirty="0">
              <a:solidFill>
                <a:schemeClr val="tx1"/>
              </a:solidFill>
            </a:endParaRPr>
          </a:p>
        </p:txBody>
      </p:sp>
      <p:sp>
        <p:nvSpPr>
          <p:cNvPr id="2" name="Content Placeholder 1"/>
          <p:cNvSpPr>
            <a:spLocks noGrp="1"/>
          </p:cNvSpPr>
          <p:nvPr>
            <p:ph sz="quarter" idx="1"/>
          </p:nvPr>
        </p:nvSpPr>
        <p:spPr>
          <a:xfrm>
            <a:off x="381000" y="1219200"/>
            <a:ext cx="7467600" cy="4846320"/>
          </a:xfrm>
        </p:spPr>
        <p:txBody>
          <a:bodyPr>
            <a:normAutofit/>
          </a:bodyPr>
          <a:lstStyle/>
          <a:p>
            <a:r>
              <a:rPr lang="en-IN" sz="2000" dirty="0" smtClean="0"/>
              <a:t>You can donate at any our centres by just making a call to </a:t>
            </a:r>
            <a:r>
              <a:rPr lang="en-IN" sz="2000" dirty="0" err="1" smtClean="0"/>
              <a:t>Sankalp</a:t>
            </a:r>
            <a:r>
              <a:rPr lang="en-IN" sz="2000" dirty="0" smtClean="0"/>
              <a:t>-A Pledge to Change volunteers.</a:t>
            </a:r>
          </a:p>
          <a:p>
            <a:r>
              <a:rPr lang="en-IN" sz="2000" dirty="0" smtClean="0"/>
              <a:t>All our centres </a:t>
            </a:r>
            <a:r>
              <a:rPr lang="en-IN" sz="2000" dirty="0" smtClean="0"/>
              <a:t>run </a:t>
            </a:r>
            <a:r>
              <a:rPr lang="en-IN" sz="2000" dirty="0" smtClean="0"/>
              <a:t>6 days a week </a:t>
            </a:r>
          </a:p>
          <a:p>
            <a:r>
              <a:rPr lang="en-IN" sz="2000" dirty="0" smtClean="0"/>
              <a:t>You may donate books from</a:t>
            </a:r>
          </a:p>
          <a:p>
            <a:pPr lvl="1"/>
            <a:r>
              <a:rPr lang="en-IN" sz="1700" dirty="0" smtClean="0"/>
              <a:t>Class 1-8- Course Text Books (Any Board)</a:t>
            </a:r>
          </a:p>
          <a:p>
            <a:pPr lvl="1"/>
            <a:r>
              <a:rPr lang="en-IN" sz="1700" dirty="0" smtClean="0"/>
              <a:t>Story Books</a:t>
            </a:r>
          </a:p>
          <a:p>
            <a:pPr lvl="1"/>
            <a:r>
              <a:rPr lang="en-IN" sz="1700" dirty="0" smtClean="0"/>
              <a:t>Unused stationery</a:t>
            </a:r>
          </a:p>
          <a:p>
            <a:pPr lvl="1"/>
            <a:r>
              <a:rPr lang="en-IN" sz="1700" dirty="0" smtClean="0"/>
              <a:t>Any other items like bag, toys, uniforms etc.</a:t>
            </a:r>
          </a:p>
          <a:p>
            <a:r>
              <a:rPr lang="en-IN" sz="2000" dirty="0" smtClean="0"/>
              <a:t>Relevant Contact Nos. Are</a:t>
            </a:r>
          </a:p>
          <a:p>
            <a:pPr lvl="1"/>
            <a:r>
              <a:rPr lang="en-IN" sz="1700" dirty="0" err="1" smtClean="0"/>
              <a:t>Subodh</a:t>
            </a:r>
            <a:r>
              <a:rPr lang="en-IN" sz="1700" dirty="0" smtClean="0"/>
              <a:t> Kumar Das-9798756336</a:t>
            </a:r>
          </a:p>
          <a:p>
            <a:pPr lvl="1"/>
            <a:r>
              <a:rPr lang="en-IN" sz="1700" dirty="0" err="1" smtClean="0"/>
              <a:t>Mayank</a:t>
            </a:r>
            <a:r>
              <a:rPr lang="en-IN" sz="1700" dirty="0" smtClean="0"/>
              <a:t> </a:t>
            </a:r>
            <a:r>
              <a:rPr lang="en-IN" sz="1700" dirty="0" err="1" smtClean="0"/>
              <a:t>Aggarwal</a:t>
            </a:r>
            <a:r>
              <a:rPr lang="en-IN" sz="1700" dirty="0" smtClean="0"/>
              <a:t>  -9031975746</a:t>
            </a:r>
          </a:p>
          <a:p>
            <a:pPr lvl="1"/>
            <a:r>
              <a:rPr lang="en-IN" sz="1700" dirty="0" smtClean="0"/>
              <a:t>Suresh </a:t>
            </a:r>
            <a:r>
              <a:rPr lang="en-IN" sz="1700" dirty="0" err="1" smtClean="0"/>
              <a:t>Pareek</a:t>
            </a:r>
            <a:r>
              <a:rPr lang="en-IN" sz="1700" dirty="0" smtClean="0"/>
              <a:t>       -7209632032</a:t>
            </a:r>
          </a:p>
          <a:p>
            <a:pPr lvl="1"/>
            <a:r>
              <a:rPr lang="en-IN" sz="1700" dirty="0" err="1" smtClean="0"/>
              <a:t>Vikas</a:t>
            </a:r>
            <a:r>
              <a:rPr lang="en-IN" sz="1700" dirty="0" smtClean="0"/>
              <a:t> Dixit            -9472706225</a:t>
            </a:r>
          </a:p>
          <a:p>
            <a:endParaRPr lang="en-IN" sz="20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762000"/>
            <a:ext cx="8229600" cy="609600"/>
          </a:xfrm>
        </p:spPr>
        <p:txBody>
          <a:bodyPr>
            <a:normAutofit/>
          </a:bodyPr>
          <a:lstStyle/>
          <a:p>
            <a:pPr algn="ctr"/>
            <a:r>
              <a:rPr lang="en-IN" sz="3200" dirty="0" smtClean="0">
                <a:solidFill>
                  <a:schemeClr val="tx1"/>
                </a:solidFill>
              </a:rPr>
              <a:t>ACCOUNT DETAILS FOR SUPPORT</a:t>
            </a:r>
            <a:endParaRPr lang="en-IN" sz="3200" dirty="0">
              <a:solidFill>
                <a:schemeClr val="tx1"/>
              </a:solidFill>
            </a:endParaRPr>
          </a:p>
        </p:txBody>
      </p:sp>
      <p:sp>
        <p:nvSpPr>
          <p:cNvPr id="2" name="Content Placeholder 1"/>
          <p:cNvSpPr>
            <a:spLocks noGrp="1"/>
          </p:cNvSpPr>
          <p:nvPr>
            <p:ph sz="quarter" idx="1"/>
          </p:nvPr>
        </p:nvSpPr>
        <p:spPr>
          <a:xfrm>
            <a:off x="457200" y="1676400"/>
            <a:ext cx="7467600" cy="2971800"/>
          </a:xfrm>
        </p:spPr>
        <p:txBody>
          <a:bodyPr>
            <a:normAutofit fontScale="85000" lnSpcReduction="10000"/>
          </a:bodyPr>
          <a:lstStyle/>
          <a:p>
            <a:r>
              <a:rPr lang="en-IN" dirty="0" err="1" smtClean="0"/>
              <a:t>Sankalp</a:t>
            </a:r>
            <a:r>
              <a:rPr lang="en-IN" dirty="0" smtClean="0"/>
              <a:t> Account Details</a:t>
            </a:r>
          </a:p>
          <a:p>
            <a:pPr lvl="1">
              <a:buNone/>
            </a:pPr>
            <a:r>
              <a:rPr lang="en-IN" sz="1800" dirty="0" smtClean="0"/>
              <a:t>You can transfer funds online into our account:-</a:t>
            </a:r>
          </a:p>
          <a:p>
            <a:pPr lvl="1">
              <a:buNone/>
            </a:pPr>
            <a:r>
              <a:rPr lang="en-IN" sz="1800" dirty="0" smtClean="0"/>
              <a:t>“SANKALP” A/C No.-31114719936</a:t>
            </a:r>
          </a:p>
          <a:p>
            <a:pPr lvl="1">
              <a:buNone/>
            </a:pPr>
            <a:r>
              <a:rPr lang="en-IN" sz="1800" dirty="0" smtClean="0"/>
              <a:t>CIF No: 85757412911</a:t>
            </a:r>
          </a:p>
          <a:p>
            <a:pPr lvl="1">
              <a:buNone/>
            </a:pPr>
            <a:r>
              <a:rPr lang="en-IN" sz="1800" dirty="0" smtClean="0"/>
              <a:t>IFSC Code: SBIN0001882</a:t>
            </a:r>
          </a:p>
          <a:p>
            <a:pPr lvl="1">
              <a:buNone/>
            </a:pPr>
            <a:r>
              <a:rPr lang="en-IN" sz="1800" dirty="0" smtClean="0"/>
              <a:t>MICR Code: 831002004</a:t>
            </a:r>
          </a:p>
          <a:p>
            <a:pPr lvl="1">
              <a:buNone/>
            </a:pPr>
            <a:r>
              <a:rPr lang="en-IN" sz="1800" dirty="0" smtClean="0"/>
              <a:t>Branch code: (1882)</a:t>
            </a:r>
          </a:p>
          <a:p>
            <a:pPr lvl="1">
              <a:buNone/>
            </a:pPr>
            <a:r>
              <a:rPr lang="en-IN" sz="1800" dirty="0" smtClean="0"/>
              <a:t>Branch: SBI- RIT JAMSHEDPUR</a:t>
            </a:r>
          </a:p>
          <a:p>
            <a:pPr lvl="1">
              <a:buNone/>
            </a:pPr>
            <a:endParaRPr lang="en-IN" sz="1800" dirty="0" smtClean="0"/>
          </a:p>
          <a:p>
            <a:pPr lvl="2">
              <a:buNone/>
            </a:pPr>
            <a:r>
              <a:rPr lang="en-IN" sz="1500" dirty="0" smtClean="0"/>
              <a:t>You may also visit our website and pay through online link available over it.</a:t>
            </a:r>
          </a:p>
          <a:p>
            <a:pPr algn="ctr">
              <a:buNone/>
            </a:pPr>
            <a:r>
              <a:rPr lang="en-IN" sz="2400" dirty="0" smtClean="0">
                <a:solidFill>
                  <a:srgbClr val="FF0000"/>
                </a:solidFill>
              </a:rPr>
              <a:t>www.sankalpnitjamshedpur.org</a:t>
            </a:r>
          </a:p>
          <a:p>
            <a:pPr algn="ctr">
              <a:buNone/>
            </a:pPr>
            <a:endParaRPr lang="en-IN" dirty="0" smtClean="0"/>
          </a:p>
          <a:p>
            <a:pPr lvl="2">
              <a:buNone/>
            </a:pPr>
            <a:endParaRPr lang="en-IN" sz="1500" dirty="0" smtClean="0"/>
          </a:p>
          <a:p>
            <a:pPr lvl="1">
              <a:buNone/>
            </a:pPr>
            <a:endParaRPr lang="en-IN" sz="1800" dirty="0" smtClean="0"/>
          </a:p>
          <a:p>
            <a:pPr>
              <a:buNone/>
            </a:pP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381000"/>
            <a:ext cx="7620000" cy="24384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0000"/>
                </a:solidFill>
              </a:rPr>
              <a:t>“</a:t>
            </a:r>
            <a:r>
              <a:rPr lang="en-IN" sz="4000" dirty="0" smtClean="0">
                <a:solidFill>
                  <a:srgbClr val="FF0000"/>
                </a:solidFill>
              </a:rPr>
              <a:t>You have not lived today until you have done something for someone who can never repay you.”</a:t>
            </a:r>
            <a:r>
              <a:rPr lang="en-IN" sz="4000" dirty="0" smtClean="0"/>
              <a:t> </a:t>
            </a:r>
            <a:endParaRPr lang="en-IN" sz="4000" dirty="0"/>
          </a:p>
        </p:txBody>
      </p:sp>
      <p:sp>
        <p:nvSpPr>
          <p:cNvPr id="2" name="Content Placeholder 1"/>
          <p:cNvSpPr>
            <a:spLocks noGrp="1"/>
          </p:cNvSpPr>
          <p:nvPr>
            <p:ph sz="quarter" idx="1"/>
          </p:nvPr>
        </p:nvSpPr>
        <p:spPr>
          <a:xfrm>
            <a:off x="457200" y="3581400"/>
            <a:ext cx="7620000" cy="1981200"/>
          </a:xfrm>
        </p:spPr>
        <p:txBody>
          <a:bodyPr>
            <a:normAutofit/>
          </a:bodyPr>
          <a:lstStyle/>
          <a:p>
            <a:pPr algn="ctr">
              <a:buNone/>
            </a:pPr>
            <a:r>
              <a:rPr lang="en-IN" dirty="0" smtClean="0"/>
              <a:t>Thank You</a:t>
            </a:r>
          </a:p>
          <a:p>
            <a:pPr algn="ctr">
              <a:buNone/>
            </a:pPr>
            <a:endParaRPr lang="en-IN" dirty="0" smtClean="0"/>
          </a:p>
          <a:p>
            <a:pPr algn="ctr">
              <a:buNone/>
            </a:pPr>
            <a:r>
              <a:rPr lang="en-IN" sz="2400" dirty="0" smtClean="0">
                <a:solidFill>
                  <a:srgbClr val="FF0000"/>
                </a:solidFill>
              </a:rPr>
              <a:t>www.sankalpnitjamshedpur.org</a:t>
            </a:r>
          </a:p>
          <a:p>
            <a:pPr algn="ct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ex.png"/>
          <p:cNvPicPr>
            <a:picLocks noChangeAspect="1"/>
          </p:cNvPicPr>
          <p:nvPr/>
        </p:nvPicPr>
        <p:blipFill>
          <a:blip r:embed="rId2" cstate="print"/>
          <a:stretch>
            <a:fillRect/>
          </a:stretch>
        </p:blipFill>
        <p:spPr>
          <a:xfrm>
            <a:off x="381000" y="457200"/>
            <a:ext cx="7696200"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pPr algn="ctr"/>
            <a:r>
              <a:rPr lang="en-IN" dirty="0" smtClean="0"/>
              <a:t>HEALTH CAMPS: AN INSIGHT</a:t>
            </a:r>
            <a:endParaRPr lang="en-IN" dirty="0"/>
          </a:p>
        </p:txBody>
      </p:sp>
      <p:sp>
        <p:nvSpPr>
          <p:cNvPr id="3" name="Content Placeholder 2"/>
          <p:cNvSpPr>
            <a:spLocks noGrp="1"/>
          </p:cNvSpPr>
          <p:nvPr>
            <p:ph sz="quarter" idx="1"/>
          </p:nvPr>
        </p:nvSpPr>
        <p:spPr>
          <a:xfrm>
            <a:off x="457200" y="1219200"/>
            <a:ext cx="7924800" cy="4906963"/>
          </a:xfrm>
        </p:spPr>
        <p:txBody>
          <a:bodyPr>
            <a:normAutofit fontScale="47500" lnSpcReduction="20000"/>
          </a:bodyPr>
          <a:lstStyle/>
          <a:p>
            <a:pPr>
              <a:buNone/>
            </a:pPr>
            <a:endParaRPr lang="en-IN" dirty="0" smtClean="0"/>
          </a:p>
          <a:p>
            <a:pPr>
              <a:buNone/>
            </a:pPr>
            <a:endParaRPr lang="en-IN" dirty="0" smtClean="0"/>
          </a:p>
          <a:p>
            <a:pPr>
              <a:buNone/>
            </a:pPr>
            <a:endParaRPr lang="en-IN" dirty="0" smtClean="0"/>
          </a:p>
          <a:p>
            <a:pPr>
              <a:buNone/>
            </a:pPr>
            <a:r>
              <a:rPr lang="en-IN" sz="4400" dirty="0" smtClean="0"/>
              <a:t>These are small duration camps organised in different parts of the country on the basis of health needs of a specific location. These </a:t>
            </a:r>
            <a:r>
              <a:rPr lang="en-IN" sz="4400" b="1" dirty="0" smtClean="0"/>
              <a:t>health camps</a:t>
            </a:r>
            <a:r>
              <a:rPr lang="en-IN" sz="4400" dirty="0" smtClean="0"/>
              <a:t> aim at promoting health seeking behaviour in the long term and thus, unlike a general curative health camp, these camps also majorly work on building awareness regarding common ailments, family planning methods, nutrition and hygiene and sanitation. These camps provide comprehensive health services free of any cost. </a:t>
            </a:r>
            <a:br>
              <a:rPr lang="en-IN" sz="4400" dirty="0" smtClean="0"/>
            </a:br>
            <a:r>
              <a:rPr lang="en-IN" sz="4400" dirty="0" smtClean="0"/>
              <a:t/>
            </a:r>
            <a:br>
              <a:rPr lang="en-IN" sz="4400" dirty="0" smtClean="0"/>
            </a:br>
            <a:r>
              <a:rPr lang="en-IN" sz="4400" dirty="0" smtClean="0"/>
              <a:t>These health camps are organized with support from </a:t>
            </a:r>
            <a:r>
              <a:rPr lang="en-IN" sz="4400" dirty="0" err="1" smtClean="0"/>
              <a:t>corporates</a:t>
            </a:r>
            <a:r>
              <a:rPr lang="en-IN" sz="4400" dirty="0" smtClean="0"/>
              <a:t>, civic bodies, the government, NGOs and individual volunteers. </a:t>
            </a:r>
            <a:r>
              <a:rPr lang="en-IN" sz="4400" dirty="0" err="1" smtClean="0"/>
              <a:t>Sankalp</a:t>
            </a:r>
            <a:r>
              <a:rPr lang="en-IN" sz="4400" dirty="0" smtClean="0"/>
              <a:t> </a:t>
            </a:r>
            <a:r>
              <a:rPr lang="en-IN" sz="4400" dirty="0" smtClean="0"/>
              <a:t>has conducted over </a:t>
            </a:r>
            <a:r>
              <a:rPr lang="en-IN" sz="4400" dirty="0" smtClean="0"/>
              <a:t>5 </a:t>
            </a:r>
            <a:r>
              <a:rPr lang="en-IN" sz="4400" dirty="0" smtClean="0"/>
              <a:t>general health camps till date and has benefitted more than </a:t>
            </a:r>
            <a:r>
              <a:rPr lang="en-IN" sz="4400" dirty="0" smtClean="0"/>
              <a:t>350 people </a:t>
            </a:r>
            <a:r>
              <a:rPr lang="en-IN" sz="4400" dirty="0" smtClean="0"/>
              <a:t>directly</a:t>
            </a:r>
            <a:endParaRPr lang="en-IN"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fontScale="90000"/>
          </a:bodyPr>
          <a:lstStyle/>
          <a:p>
            <a:pPr algn="ctr"/>
            <a:r>
              <a:rPr lang="en-IN" dirty="0" smtClean="0"/>
              <a:t>HEALTH CAMP@ MOHAN NAGAR CENTRE</a:t>
            </a:r>
            <a:endParaRPr lang="en-IN" dirty="0"/>
          </a:p>
        </p:txBody>
      </p:sp>
      <p:sp>
        <p:nvSpPr>
          <p:cNvPr id="3" name="Content Placeholder 2"/>
          <p:cNvSpPr>
            <a:spLocks noGrp="1"/>
          </p:cNvSpPr>
          <p:nvPr>
            <p:ph sz="quarter" idx="1"/>
          </p:nvPr>
        </p:nvSpPr>
        <p:spPr>
          <a:xfrm>
            <a:off x="457200" y="1219200"/>
            <a:ext cx="8229600" cy="5257800"/>
          </a:xfrm>
        </p:spPr>
        <p:txBody>
          <a:bodyPr>
            <a:noAutofit/>
          </a:bodyPr>
          <a:lstStyle/>
          <a:p>
            <a:r>
              <a:rPr lang="en-IN" dirty="0" err="1" smtClean="0"/>
              <a:t>Sankalp</a:t>
            </a:r>
            <a:r>
              <a:rPr lang="en-IN" dirty="0" smtClean="0"/>
              <a:t> organized </a:t>
            </a:r>
            <a:r>
              <a:rPr lang="en-IN" dirty="0" smtClean="0"/>
              <a:t> a health camp at its Mohan Nagar Centre on 21</a:t>
            </a:r>
            <a:r>
              <a:rPr lang="en-IN" baseline="30000" dirty="0" smtClean="0"/>
              <a:t>st</a:t>
            </a:r>
            <a:r>
              <a:rPr lang="en-IN" dirty="0" smtClean="0"/>
              <a:t> Feb 2016</a:t>
            </a:r>
            <a:endParaRPr lang="en-IN" dirty="0" smtClean="0"/>
          </a:p>
          <a:p>
            <a:r>
              <a:rPr lang="en-IN" dirty="0" smtClean="0"/>
              <a:t>Th</a:t>
            </a:r>
            <a:r>
              <a:rPr lang="en-IN" dirty="0" smtClean="0"/>
              <a:t>e camp was organized in association with </a:t>
            </a:r>
            <a:r>
              <a:rPr lang="en-IN" dirty="0" err="1" smtClean="0"/>
              <a:t>Brahmakumari</a:t>
            </a:r>
            <a:r>
              <a:rPr lang="en-IN" dirty="0" smtClean="0"/>
              <a:t> NGO , </a:t>
            </a:r>
            <a:r>
              <a:rPr lang="en-IN" dirty="0" err="1" smtClean="0"/>
              <a:t>Adityapur</a:t>
            </a:r>
            <a:endParaRPr lang="en-IN" dirty="0" smtClean="0"/>
          </a:p>
          <a:p>
            <a:r>
              <a:rPr lang="en-IN" dirty="0" err="1" smtClean="0"/>
              <a:t>Brahmakumari</a:t>
            </a:r>
            <a:r>
              <a:rPr lang="en-IN" dirty="0" smtClean="0"/>
              <a:t> had arranged for the visit of doctors of Government Hospitals whereas medicines distributed to needy children and parents were sponsored by </a:t>
            </a:r>
            <a:r>
              <a:rPr lang="en-IN" dirty="0" err="1" smtClean="0"/>
              <a:t>Sankalp</a:t>
            </a:r>
            <a:endParaRPr lang="en-IN" dirty="0" smtClean="0"/>
          </a:p>
          <a:p>
            <a:r>
              <a:rPr lang="en-IN" dirty="0" smtClean="0"/>
              <a:t>Around 120 children and their parents particularly mothers were given </a:t>
            </a:r>
          </a:p>
          <a:p>
            <a:pPr lvl="1"/>
            <a:r>
              <a:rPr lang="en-IN" sz="2400" dirty="0" smtClean="0"/>
              <a:t>F</a:t>
            </a:r>
            <a:r>
              <a:rPr lang="en-IN" sz="2400" dirty="0" smtClean="0"/>
              <a:t>ree of cost check up </a:t>
            </a:r>
          </a:p>
          <a:p>
            <a:pPr lvl="1"/>
            <a:r>
              <a:rPr lang="en-IN" sz="2400" dirty="0" smtClean="0"/>
              <a:t>Medicines were distributed as per prescription</a:t>
            </a:r>
          </a:p>
          <a:p>
            <a:pPr lvl="1"/>
            <a:r>
              <a:rPr lang="en-IN" sz="2400" dirty="0" smtClean="0"/>
              <a:t>Critical health issues of every patient was noted</a:t>
            </a:r>
            <a:endParaRPr lang="en-IN"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153400" cy="1981200"/>
          </a:xfrm>
        </p:spPr>
        <p:txBody>
          <a:bodyPr>
            <a:normAutofit/>
          </a:bodyPr>
          <a:lstStyle/>
          <a:p>
            <a:pPr algn="ctr">
              <a:buNone/>
            </a:pPr>
            <a:r>
              <a:rPr lang="en-IN" dirty="0" smtClean="0"/>
              <a:t>Health Camp </a:t>
            </a:r>
          </a:p>
          <a:p>
            <a:pPr algn="ctr">
              <a:buNone/>
            </a:pPr>
            <a:r>
              <a:rPr lang="en-IN" dirty="0" smtClean="0"/>
              <a:t>@ </a:t>
            </a:r>
          </a:p>
          <a:p>
            <a:pPr algn="ctr">
              <a:buNone/>
            </a:pPr>
            <a:r>
              <a:rPr lang="en-IN" dirty="0" smtClean="0"/>
              <a:t>Mohan Nagar Centre</a:t>
            </a:r>
          </a:p>
          <a:p>
            <a:pPr algn="ctr">
              <a:buNone/>
            </a:pPr>
            <a:r>
              <a:rPr lang="en-IN" dirty="0" err="1" smtClean="0"/>
              <a:t>Adityapur</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cstate="print"/>
          <a:stretch>
            <a:fillRect/>
          </a:stretch>
        </p:blipFill>
        <p:spPr>
          <a:xfrm>
            <a:off x="457200" y="838200"/>
            <a:ext cx="73152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60221-WA0034.jpg"/>
          <p:cNvPicPr>
            <a:picLocks noChangeAspect="1"/>
          </p:cNvPicPr>
          <p:nvPr/>
        </p:nvPicPr>
        <p:blipFill>
          <a:blip r:embed="rId2" cstate="print"/>
          <a:stretch>
            <a:fillRect/>
          </a:stretch>
        </p:blipFill>
        <p:spPr>
          <a:xfrm>
            <a:off x="304800" y="304800"/>
            <a:ext cx="8305800"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60221-WA0014.jpg"/>
          <p:cNvPicPr>
            <a:picLocks noChangeAspect="1"/>
          </p:cNvPicPr>
          <p:nvPr/>
        </p:nvPicPr>
        <p:blipFill>
          <a:blip r:embed="rId2" cstate="print"/>
          <a:stretch>
            <a:fillRect/>
          </a:stretch>
        </p:blipFill>
        <p:spPr>
          <a:xfrm>
            <a:off x="304800" y="457200"/>
            <a:ext cx="38862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G-20160221-WA0018.jpg"/>
          <p:cNvPicPr>
            <a:picLocks noChangeAspect="1"/>
          </p:cNvPicPr>
          <p:nvPr/>
        </p:nvPicPr>
        <p:blipFill>
          <a:blip r:embed="rId3" cstate="print"/>
          <a:stretch>
            <a:fillRect/>
          </a:stretch>
        </p:blipFill>
        <p:spPr>
          <a:xfrm>
            <a:off x="4419600" y="457200"/>
            <a:ext cx="3657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G-20160221-WA0020.jpg"/>
          <p:cNvPicPr>
            <a:picLocks noChangeAspect="1"/>
          </p:cNvPicPr>
          <p:nvPr/>
        </p:nvPicPr>
        <p:blipFill>
          <a:blip r:embed="rId4" cstate="print"/>
          <a:stretch>
            <a:fillRect/>
          </a:stretch>
        </p:blipFill>
        <p:spPr>
          <a:xfrm>
            <a:off x="304800" y="3352800"/>
            <a:ext cx="38862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G-20160221-WA0021.jpg"/>
          <p:cNvPicPr>
            <a:picLocks noChangeAspect="1"/>
          </p:cNvPicPr>
          <p:nvPr/>
        </p:nvPicPr>
        <p:blipFill>
          <a:blip r:embed="rId5" cstate="print"/>
          <a:stretch>
            <a:fillRect/>
          </a:stretch>
        </p:blipFill>
        <p:spPr>
          <a:xfrm>
            <a:off x="4419600" y="3352800"/>
            <a:ext cx="3657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cstate="print"/>
          <a:stretch>
            <a:fillRect/>
          </a:stretch>
        </p:blipFill>
        <p:spPr>
          <a:xfrm>
            <a:off x="609600" y="533400"/>
            <a:ext cx="73914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438</TotalTime>
  <Words>335</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Slide 1</vt:lpstr>
      <vt:lpstr>Slide 2</vt:lpstr>
      <vt:lpstr>HEALTH CAMPS: AN INSIGHT</vt:lpstr>
      <vt:lpstr>HEALTH CAMP@ MOHAN NAGAR CENTRE</vt:lpstr>
      <vt:lpstr>Slide 5</vt:lpstr>
      <vt:lpstr>Slide 6</vt:lpstr>
      <vt:lpstr>Slide 7</vt:lpstr>
      <vt:lpstr>Slide 8</vt:lpstr>
      <vt:lpstr>Slide 9</vt:lpstr>
      <vt:lpstr>Slide 10</vt:lpstr>
      <vt:lpstr>Slide 11</vt:lpstr>
      <vt:lpstr>EASY WAY TO DONATE NOW </vt:lpstr>
      <vt:lpstr>ACCOUNT DETAILS FOR SUPPORT</vt:lpstr>
      <vt:lpstr>     “You have not lived today until you have done something for someone who can never repay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SANKALP-A PLEDGE TO CHANGE</dc:title>
  <dc:creator>Vijay Kumar</dc:creator>
  <cp:lastModifiedBy>161652</cp:lastModifiedBy>
  <cp:revision>180</cp:revision>
  <dcterms:created xsi:type="dcterms:W3CDTF">2006-08-16T00:00:00Z</dcterms:created>
  <dcterms:modified xsi:type="dcterms:W3CDTF">2016-02-22T10:22:21Z</dcterms:modified>
</cp:coreProperties>
</file>